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6" r:id="rId9"/>
    <p:sldId id="267" r:id="rId10"/>
    <p:sldId id="261" r:id="rId11"/>
    <p:sldId id="262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0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42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18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7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29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4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264658-8A03-4238-84D9-6C36A4C34C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8E4BCA-9943-489D-9E46-27F8D2A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81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sbe.valenciacollege@gmail.com" TargetMode="External"/><Relationship Id="rId2" Type="http://schemas.openxmlformats.org/officeDocument/2006/relationships/hyperlink" Target="http://nsbevalencia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134" y="1734613"/>
            <a:ext cx="6663266" cy="2437015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spcBef>
                <a:spcPts val="930"/>
              </a:spcBef>
              <a:buClr>
                <a:srgbClr val="FFFEFF"/>
              </a:buClr>
              <a:buSzPts val="4000"/>
            </a:pPr>
            <a:r>
              <a:rPr lang="en-US" sz="4000" dirty="0">
                <a:solidFill>
                  <a:schemeClr val="bg1"/>
                </a:solidFill>
                <a:latin typeface="Bernard MT Condensed" panose="02050806060905020404" pitchFamily="18" charset="0"/>
                <a:sym typeface="Calibri"/>
              </a:rPr>
              <a:t>National Society of Black </a:t>
            </a:r>
            <a:r>
              <a:rPr lang="en-US" sz="4000" dirty="0" smtClean="0">
                <a:solidFill>
                  <a:schemeClr val="bg1"/>
                </a:solidFill>
                <a:latin typeface="Bernard MT Condensed" panose="02050806060905020404" pitchFamily="18" charset="0"/>
                <a:sym typeface="Calibri"/>
              </a:rPr>
              <a:t>Engineers Region III</a:t>
            </a:r>
            <a:endParaRPr lang="en-US" sz="4000" dirty="0">
              <a:solidFill>
                <a:schemeClr val="bg1"/>
              </a:solidFill>
              <a:latin typeface="Bernard MT Condensed" panose="02050806060905020404" pitchFamily="18" charset="0"/>
              <a:sym typeface="Calibri"/>
            </a:endParaRPr>
          </a:p>
          <a:p>
            <a:pPr>
              <a:lnSpc>
                <a:spcPct val="101000"/>
              </a:lnSpc>
              <a:spcBef>
                <a:spcPts val="930"/>
              </a:spcBef>
              <a:buClr>
                <a:srgbClr val="FFFEFF"/>
              </a:buClr>
              <a:buSzPts val="4000"/>
            </a:pPr>
            <a:r>
              <a:rPr lang="en-US" sz="4000" dirty="0" smtClean="0">
                <a:solidFill>
                  <a:schemeClr val="bg1"/>
                </a:solidFill>
                <a:latin typeface="Bernard MT Condensed" panose="02050806060905020404" pitchFamily="18" charset="0"/>
                <a:sym typeface="Calibri"/>
              </a:rPr>
              <a:t>Fall First General </a:t>
            </a:r>
            <a:r>
              <a:rPr lang="en-US" sz="4000" dirty="0">
                <a:solidFill>
                  <a:schemeClr val="bg1"/>
                </a:solidFill>
                <a:latin typeface="Bernard MT Condensed" panose="02050806060905020404" pitchFamily="18" charset="0"/>
                <a:sym typeface="Calibri"/>
              </a:rPr>
              <a:t>Meeting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45" y="643466"/>
            <a:ext cx="4039989" cy="46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87" y="419793"/>
            <a:ext cx="9182995" cy="15070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 walk for education (</a:t>
            </a:r>
            <a:r>
              <a:rPr lang="en-US" sz="44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awfe</a:t>
            </a:r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)</a:t>
            </a:r>
            <a:endParaRPr lang="en-US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09" y="172737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goal of A Walk for Education (AWFE) is “</a:t>
            </a: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to increase awareness of the opportunities available through education particularly in the STEM fields and to shatter myths about African-Americans in math, science, engineering and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other technologies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Date-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(UCF 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collaboration or Spring2020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Image result for nsbe walk for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96" y="4505498"/>
            <a:ext cx="4586103" cy="2352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90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85800"/>
            <a:ext cx="10720851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ckwell" panose="02060603020205020403" pitchFamily="18" charset="0"/>
              </a:rPr>
              <a:t>Trick-O-treat on Matador </a:t>
            </a:r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Street</a:t>
            </a:r>
            <a:endParaRPr lang="en-US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77" y="2481350"/>
            <a:ext cx="8534400" cy="3615267"/>
          </a:xfrm>
        </p:spPr>
        <p:txBody>
          <a:bodyPr/>
          <a:lstStyle/>
          <a:p>
            <a:pPr lvl="1"/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Date: 31</a:t>
            </a:r>
            <a:r>
              <a:rPr lang="en-US" sz="2800" baseline="300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st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of October</a:t>
            </a:r>
          </a:p>
          <a:p>
            <a:pPr lvl="1"/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Time: 6:00pm – 8:00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pm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Theme 80s Stranger Things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endParaRPr lang="en-US" dirty="0"/>
          </a:p>
        </p:txBody>
      </p:sp>
      <p:pic>
        <p:nvPicPr>
          <p:cNvPr id="2052" name="Picture 4" descr="Image result for stranger things mo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89" y="2101427"/>
            <a:ext cx="6293976" cy="314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6171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NSBe</a:t>
            </a:r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future</a:t>
            </a:r>
            <a:endParaRPr lang="en-US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381596"/>
            <a:ext cx="8534400" cy="3615267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Upcoming Meetings (October 8, 2019)</a:t>
            </a:r>
          </a:p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Workshop- Arduino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(November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)</a:t>
            </a:r>
          </a:p>
          <a:p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Officer positions open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. Let us know if you’re interested.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 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46</a:t>
            </a:r>
            <a:r>
              <a:rPr lang="en-US" sz="2800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th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Annual Conference (March 25-29, 2020) Save the Date 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Image result for nsbe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92" y="133003"/>
            <a:ext cx="4519354" cy="2937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67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Get in contact with us</a:t>
            </a:r>
            <a:endParaRPr lang="en-US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027" y="2192867"/>
            <a:ext cx="8534400" cy="361526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Facebook: NSBE Valencia College Student Chapter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Website: 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  <a:ea typeface="Rockwell"/>
                <a:cs typeface="Rockwell"/>
                <a:sym typeface="Rockwell"/>
                <a:hlinkClick r:id="rId2"/>
              </a:rPr>
              <a:t>http://nsbevalencia.weebly.com/</a:t>
            </a:r>
            <a:endParaRPr lang="en-US" sz="2800" u="sng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Email: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  <a:hlinkClick r:id="rId3"/>
              </a:rPr>
              <a:t>nsbe.valenciacollege@gmail.com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Instagram: NSBE_VC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Become a member on engage 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Image result for faceboo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45" y="3320960"/>
            <a:ext cx="2402378" cy="1306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17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31215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ckwell"/>
                <a:ea typeface="Rockwell"/>
                <a:cs typeface="Rockwell"/>
                <a:sym typeface="Rockwell"/>
              </a:rPr>
              <a:t>NSBE Mission </a:t>
            </a:r>
            <a:r>
              <a:rPr lang="en-US" sz="4400" dirty="0" smtClean="0">
                <a:solidFill>
                  <a:schemeClr val="bg1"/>
                </a:solidFill>
                <a:latin typeface="Rockwell"/>
                <a:ea typeface="Rockwell"/>
                <a:cs typeface="Rockwell"/>
                <a:sym typeface="Rockwell"/>
              </a:rPr>
              <a:t>Statement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098963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 increase the number of culturally responsible Black engineers who excel academically, succeed professionally and positively impact the community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Shape 4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51413" y="5232092"/>
            <a:ext cx="6362210" cy="1044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2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48089"/>
            <a:ext cx="8534400" cy="1507067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OFFICERS</a:t>
            </a:r>
            <a:r>
              <a:rPr lang="en-US" dirty="0" smtClean="0">
                <a:latin typeface="Rockwell" panose="02060603020205020403" pitchFamily="18" charset="0"/>
              </a:rPr>
              <a:t> 	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090650"/>
            <a:ext cx="85344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Club Advisor- Professor Charles Davis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President-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Luckenson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Lumose</a:t>
            </a:r>
            <a:endParaRPr lang="en-US" sz="2800" dirty="0" smtClean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Vice President –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Micheal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Jaweed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Secretary- Jemima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Abakah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Treasurer-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Deeve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Mendez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Outreach-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Patrickson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Lume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Project implementation- TBA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Marketing-TBA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2406225"/>
            <a:ext cx="21812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Semester Plans </a:t>
            </a:r>
            <a:endParaRPr lang="en-US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597727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Retention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Fall Regional conference  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Volunteering/Events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Workshops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Guess Speaker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New ideas </a:t>
            </a:r>
          </a:p>
        </p:txBody>
      </p:sp>
      <p:pic>
        <p:nvPicPr>
          <p:cNvPr id="6148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1055414"/>
            <a:ext cx="5951912" cy="44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17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Retention</a:t>
            </a:r>
            <a:r>
              <a:rPr lang="en-US" sz="4400" dirty="0" smtClean="0">
                <a:latin typeface="Rockwell" panose="02060603020205020403" pitchFamily="18" charset="0"/>
              </a:rPr>
              <a:t> 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69" y="2074025"/>
            <a:ext cx="8534400" cy="36152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Share your ideas with us !!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74" y="1194954"/>
            <a:ext cx="5848364" cy="4386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60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4978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ckwell" panose="02060603020205020403" pitchFamily="18" charset="0"/>
              </a:rPr>
              <a:t>Fall Regional conference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50074"/>
            <a:ext cx="8534400" cy="3615267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Dates – November 15-17, 2019 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Location- Tampa bay, FL 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Attendees- TBA 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Interview Booths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Career Fair Exhibit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Workshop 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Resume Review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S</a:t>
            </a: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tudio</a:t>
            </a:r>
            <a:endParaRPr lang="en-US" sz="30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09" y="1468678"/>
            <a:ext cx="3566160" cy="48700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93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Volunteering/Events </a:t>
            </a:r>
            <a:endParaRPr lang="en-US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680855"/>
            <a:ext cx="8534400" cy="3615267"/>
          </a:xfrm>
        </p:spPr>
        <p:txBody>
          <a:bodyPr/>
          <a:lstStyle/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Tabling event (Engineering week ) 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Walk for education 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Trick-O-treat on Matador </a:t>
            </a: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Street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Bake sale fundraiser </a:t>
            </a:r>
            <a:endParaRPr lang="en-US" sz="3000" dirty="0" smtClean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9" y="2475901"/>
            <a:ext cx="4538749" cy="3434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workshops</a:t>
            </a:r>
            <a:endParaRPr lang="en-US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98469"/>
            <a:ext cx="8534400" cy="3615267"/>
          </a:xfrm>
        </p:spPr>
        <p:txBody>
          <a:bodyPr/>
          <a:lstStyle/>
          <a:p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Arduino </a:t>
            </a: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(November )</a:t>
            </a:r>
            <a:endParaRPr lang="en-US" sz="3000" dirty="0" smtClean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Mock </a:t>
            </a: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interviews(November))</a:t>
            </a:r>
          </a:p>
          <a:p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LinkedIn class (October)</a:t>
            </a:r>
            <a:endParaRPr lang="en-US" sz="30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Image result for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26" y="-266007"/>
            <a:ext cx="6328550" cy="3559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Guest speaker </a:t>
            </a:r>
            <a:endParaRPr lang="en-US" sz="4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Nino </a:t>
            </a:r>
            <a:r>
              <a:rPr lang="en-US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O’Roger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 (Lockheed Martin System Engineer)</a:t>
            </a:r>
          </a:p>
          <a:p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Valencia Alumni</a:t>
            </a:r>
          </a:p>
          <a:p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Rockwell" panose="02060603020205020403" pitchFamily="18" charset="0"/>
              </a:rPr>
              <a:t>FES &amp;NSBE former member 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</TotalTime>
  <Words>293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Bernard MT Condensed</vt:lpstr>
      <vt:lpstr>Calibri</vt:lpstr>
      <vt:lpstr>Century Gothic</vt:lpstr>
      <vt:lpstr>Rockwell</vt:lpstr>
      <vt:lpstr>Wingdings 3</vt:lpstr>
      <vt:lpstr>Slice</vt:lpstr>
      <vt:lpstr>PowerPoint Presentation</vt:lpstr>
      <vt:lpstr>NSBE Mission Statement</vt:lpstr>
      <vt:lpstr>OFFICERS  </vt:lpstr>
      <vt:lpstr>Semester Plans </vt:lpstr>
      <vt:lpstr>Retention </vt:lpstr>
      <vt:lpstr>Fall Regional conference  </vt:lpstr>
      <vt:lpstr>Volunteering/Events </vt:lpstr>
      <vt:lpstr>workshops</vt:lpstr>
      <vt:lpstr>Guest speaker </vt:lpstr>
      <vt:lpstr>A walk for education (awfe)</vt:lpstr>
      <vt:lpstr>Trick-O-treat on Matador Street</vt:lpstr>
      <vt:lpstr>NSBe future</vt:lpstr>
      <vt:lpstr>Get in contact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ECPT Student</dc:creator>
  <cp:lastModifiedBy>ECPT Student</cp:lastModifiedBy>
  <cp:revision>36</cp:revision>
  <dcterms:created xsi:type="dcterms:W3CDTF">2019-09-23T12:37:53Z</dcterms:created>
  <dcterms:modified xsi:type="dcterms:W3CDTF">2019-09-23T19:29:14Z</dcterms:modified>
</cp:coreProperties>
</file>